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Bebas Neue"/>
      <p:regular r:id="rId18"/>
    </p:embeddedFont>
    <p:embeddedFont>
      <p:font typeface="Dela Gothic One"/>
      <p:regular r:id="rId19"/>
    </p:embeddedFont>
    <p:embeddedFont>
      <p:font typeface="Be Vietnam Pro"/>
      <p:regular r:id="rId20"/>
      <p:bold r:id="rId21"/>
      <p:italic r:id="rId22"/>
      <p:boldItalic r:id="rId23"/>
    </p:embeddedFont>
    <p:embeddedFont>
      <p:font typeface="PT Sans"/>
      <p:regular r:id="rId24"/>
      <p:bold r:id="rId25"/>
      <p:italic r:id="rId26"/>
      <p:boldItalic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VietnamPro-regular.fntdata"/><Relationship Id="rId22" Type="http://schemas.openxmlformats.org/officeDocument/2006/relationships/font" Target="fonts/BeVietnamPro-italic.fntdata"/><Relationship Id="rId21" Type="http://schemas.openxmlformats.org/officeDocument/2006/relationships/font" Target="fonts/BeVietnamPro-bold.fntdata"/><Relationship Id="rId24" Type="http://schemas.openxmlformats.org/officeDocument/2006/relationships/font" Target="fonts/PTSans-regular.fntdata"/><Relationship Id="rId23" Type="http://schemas.openxmlformats.org/officeDocument/2006/relationships/font" Target="fonts/BeVietnamPr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italic.fntdata"/><Relationship Id="rId25" Type="http://schemas.openxmlformats.org/officeDocument/2006/relationships/font" Target="fonts/PTSans-bold.fntdata"/><Relationship Id="rId28" Type="http://schemas.openxmlformats.org/officeDocument/2006/relationships/font" Target="fonts/OpenSans-regular.fntdata"/><Relationship Id="rId27" Type="http://schemas.openxmlformats.org/officeDocument/2006/relationships/font" Target="fonts/PT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DelaGothicOne-regular.fntdata"/><Relationship Id="rId18" Type="http://schemas.openxmlformats.org/officeDocument/2006/relationships/font" Target="fonts/BebasNeue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6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8" name="Google Shape;2648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1" name="Google Shape;2661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2" name="Shape 2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3" name="Google Shape;2673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4" name="Google Shape;2674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Google Shape;2684;gd5260bdd85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5" name="Google Shape;2685;gd5260bdd85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6" name="Shape 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Google Shape;2697;g2973b7f5c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8" name="Google Shape;2698;g2973b7f5c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9" name="Google Shape;2709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6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2973b7f5c8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" name="Google Shape;2748;g2973b7f5c8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9" name="Google Shape;2759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5" name="Shape 2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6" name="Google Shape;2766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7" name="Google Shape;2767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siness Growth through Affiliate Programs by Slidesgo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0" name="Google Shape;10;p2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2"/>
          <p:cNvSpPr txBox="1"/>
          <p:nvPr>
            <p:ph type="ctrTitle"/>
          </p:nvPr>
        </p:nvSpPr>
        <p:spPr>
          <a:xfrm>
            <a:off x="1433700" y="1221325"/>
            <a:ext cx="6276600" cy="214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6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3" name="Google Shape;103;p2"/>
          <p:cNvSpPr txBox="1"/>
          <p:nvPr>
            <p:ph idx="1" type="subTitle"/>
          </p:nvPr>
        </p:nvSpPr>
        <p:spPr>
          <a:xfrm>
            <a:off x="2007450" y="3446375"/>
            <a:ext cx="5129100" cy="475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oogle Shape;797;p11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798" name="Google Shape;798;p11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1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1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1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1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1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1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1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1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1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1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1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1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1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1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1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1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1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1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1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1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1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1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1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1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1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1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1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1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1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1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1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1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1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1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1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1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1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1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1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1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1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1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1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1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1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1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1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1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1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1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1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1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1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1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1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1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1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1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1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1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1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1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1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1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1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1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1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1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1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1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1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1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1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1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1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1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1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1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1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1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1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1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1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1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1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1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1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1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1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0" name="Google Shape;890;p11"/>
          <p:cNvSpPr txBox="1"/>
          <p:nvPr>
            <p:ph hasCustomPrompt="1" type="title"/>
          </p:nvPr>
        </p:nvSpPr>
        <p:spPr>
          <a:xfrm>
            <a:off x="1284000" y="1138775"/>
            <a:ext cx="6576000" cy="148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91" name="Google Shape;891;p11"/>
          <p:cNvSpPr txBox="1"/>
          <p:nvPr>
            <p:ph idx="1" type="subTitle"/>
          </p:nvPr>
        </p:nvSpPr>
        <p:spPr>
          <a:xfrm>
            <a:off x="1284000" y="2903975"/>
            <a:ext cx="6576000" cy="4971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5"/>
        </a:solidFill>
      </p:bgPr>
    </p:bg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4" name="Google Shape;894;p13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895" name="Google Shape;895;p13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3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3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3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3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3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3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3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3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3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3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3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3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3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3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3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3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3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3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3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3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3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3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3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3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3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3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3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3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3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3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3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3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3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3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3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3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7" name="Google Shape;987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88" name="Google Shape;988;p13"/>
          <p:cNvSpPr txBox="1"/>
          <p:nvPr>
            <p:ph hasCustomPrompt="1" idx="2" type="title"/>
          </p:nvPr>
        </p:nvSpPr>
        <p:spPr>
          <a:xfrm>
            <a:off x="1476300" y="1332250"/>
            <a:ext cx="792900" cy="483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9" name="Google Shape;989;p13"/>
          <p:cNvSpPr txBox="1"/>
          <p:nvPr>
            <p:ph hasCustomPrompt="1" idx="3" type="title"/>
          </p:nvPr>
        </p:nvSpPr>
        <p:spPr>
          <a:xfrm>
            <a:off x="1476300" y="3141075"/>
            <a:ext cx="792900" cy="483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0" name="Google Shape;990;p13"/>
          <p:cNvSpPr txBox="1"/>
          <p:nvPr>
            <p:ph hasCustomPrompt="1" idx="4" type="title"/>
          </p:nvPr>
        </p:nvSpPr>
        <p:spPr>
          <a:xfrm>
            <a:off x="4175571" y="1332250"/>
            <a:ext cx="792900" cy="483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1" name="Google Shape;991;p13"/>
          <p:cNvSpPr txBox="1"/>
          <p:nvPr>
            <p:ph hasCustomPrompt="1" idx="5" type="title"/>
          </p:nvPr>
        </p:nvSpPr>
        <p:spPr>
          <a:xfrm>
            <a:off x="4175571" y="3141075"/>
            <a:ext cx="792900" cy="483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2" name="Google Shape;992;p13"/>
          <p:cNvSpPr txBox="1"/>
          <p:nvPr>
            <p:ph hasCustomPrompt="1" idx="6" type="title"/>
          </p:nvPr>
        </p:nvSpPr>
        <p:spPr>
          <a:xfrm>
            <a:off x="6874849" y="1332250"/>
            <a:ext cx="792900" cy="483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3" name="Google Shape;993;p13"/>
          <p:cNvSpPr txBox="1"/>
          <p:nvPr>
            <p:ph hasCustomPrompt="1" idx="7" type="title"/>
          </p:nvPr>
        </p:nvSpPr>
        <p:spPr>
          <a:xfrm>
            <a:off x="6874849" y="3141075"/>
            <a:ext cx="792900" cy="483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4" name="Google Shape;994;p13"/>
          <p:cNvSpPr txBox="1"/>
          <p:nvPr>
            <p:ph idx="1" type="subTitle"/>
          </p:nvPr>
        </p:nvSpPr>
        <p:spPr>
          <a:xfrm>
            <a:off x="720000" y="19736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5" name="Google Shape;995;p13"/>
          <p:cNvSpPr txBox="1"/>
          <p:nvPr>
            <p:ph idx="8" type="subTitle"/>
          </p:nvPr>
        </p:nvSpPr>
        <p:spPr>
          <a:xfrm>
            <a:off x="3419271" y="19736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6" name="Google Shape;996;p13"/>
          <p:cNvSpPr txBox="1"/>
          <p:nvPr>
            <p:ph idx="9" type="subTitle"/>
          </p:nvPr>
        </p:nvSpPr>
        <p:spPr>
          <a:xfrm>
            <a:off x="6118549" y="19736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7" name="Google Shape;997;p13"/>
          <p:cNvSpPr txBox="1"/>
          <p:nvPr>
            <p:ph idx="13" type="subTitle"/>
          </p:nvPr>
        </p:nvSpPr>
        <p:spPr>
          <a:xfrm>
            <a:off x="720000" y="37990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8" name="Google Shape;998;p13"/>
          <p:cNvSpPr txBox="1"/>
          <p:nvPr>
            <p:ph idx="14" type="subTitle"/>
          </p:nvPr>
        </p:nvSpPr>
        <p:spPr>
          <a:xfrm>
            <a:off x="3419271" y="37990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9" name="Google Shape;999;p13"/>
          <p:cNvSpPr txBox="1"/>
          <p:nvPr>
            <p:ph idx="15" type="subTitle"/>
          </p:nvPr>
        </p:nvSpPr>
        <p:spPr>
          <a:xfrm>
            <a:off x="6118549" y="37990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000" name="Google Shape;100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494937">
            <a:off x="83096" y="4298048"/>
            <a:ext cx="703102" cy="70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1" name="Google Shape;100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76" y="173508"/>
            <a:ext cx="920725" cy="1115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2" name="Google Shape;100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21429" y="445025"/>
            <a:ext cx="789243" cy="85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3" name="Google Shape;100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911093">
            <a:off x="3691551" y="4702397"/>
            <a:ext cx="4118899" cy="4086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7_1"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5" name="Google Shape;1005;p14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006" name="Google Shape;1006;p14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4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4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4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4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4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4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14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4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4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4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4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4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4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4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4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4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4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4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4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4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4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4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4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4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4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4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4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4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4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4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4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4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4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4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4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4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4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4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4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4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4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4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4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4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4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4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4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4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4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4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4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4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4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4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4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4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4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4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4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4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4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4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4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4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4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4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4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8" name="Google Shape;1098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9" name="Google Shape;1099;p14"/>
          <p:cNvSpPr txBox="1"/>
          <p:nvPr>
            <p:ph idx="1" type="subTitle"/>
          </p:nvPr>
        </p:nvSpPr>
        <p:spPr>
          <a:xfrm>
            <a:off x="1112600" y="1790067"/>
            <a:ext cx="19752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0" name="Google Shape;1100;p14"/>
          <p:cNvSpPr txBox="1"/>
          <p:nvPr>
            <p:ph idx="2" type="subTitle"/>
          </p:nvPr>
        </p:nvSpPr>
        <p:spPr>
          <a:xfrm>
            <a:off x="3582450" y="1790081"/>
            <a:ext cx="19752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1" name="Google Shape;1101;p14"/>
          <p:cNvSpPr txBox="1"/>
          <p:nvPr>
            <p:ph idx="3" type="subTitle"/>
          </p:nvPr>
        </p:nvSpPr>
        <p:spPr>
          <a:xfrm>
            <a:off x="2349478" y="3452082"/>
            <a:ext cx="19752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2" name="Google Shape;1102;p14"/>
          <p:cNvSpPr txBox="1"/>
          <p:nvPr>
            <p:ph idx="4" type="subTitle"/>
          </p:nvPr>
        </p:nvSpPr>
        <p:spPr>
          <a:xfrm>
            <a:off x="4819322" y="3452082"/>
            <a:ext cx="19752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3" name="Google Shape;1103;p14"/>
          <p:cNvSpPr txBox="1"/>
          <p:nvPr>
            <p:ph idx="5" type="subTitle"/>
          </p:nvPr>
        </p:nvSpPr>
        <p:spPr>
          <a:xfrm>
            <a:off x="6052295" y="1790081"/>
            <a:ext cx="19752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4" name="Google Shape;1104;p14"/>
          <p:cNvSpPr txBox="1"/>
          <p:nvPr>
            <p:ph idx="6" type="subTitle"/>
          </p:nvPr>
        </p:nvSpPr>
        <p:spPr>
          <a:xfrm>
            <a:off x="1111105" y="15285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5" name="Google Shape;1105;p14"/>
          <p:cNvSpPr txBox="1"/>
          <p:nvPr>
            <p:ph idx="7" type="subTitle"/>
          </p:nvPr>
        </p:nvSpPr>
        <p:spPr>
          <a:xfrm>
            <a:off x="3580950" y="15285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6" name="Google Shape;1106;p14"/>
          <p:cNvSpPr txBox="1"/>
          <p:nvPr>
            <p:ph idx="8" type="subTitle"/>
          </p:nvPr>
        </p:nvSpPr>
        <p:spPr>
          <a:xfrm>
            <a:off x="6050795" y="15285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7" name="Google Shape;1107;p14"/>
          <p:cNvSpPr txBox="1"/>
          <p:nvPr>
            <p:ph idx="9" type="subTitle"/>
          </p:nvPr>
        </p:nvSpPr>
        <p:spPr>
          <a:xfrm>
            <a:off x="2347978" y="31894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8" name="Google Shape;1108;p14"/>
          <p:cNvSpPr txBox="1"/>
          <p:nvPr>
            <p:ph idx="13" type="subTitle"/>
          </p:nvPr>
        </p:nvSpPr>
        <p:spPr>
          <a:xfrm>
            <a:off x="4817822" y="31894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109" name="Google Shape;110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8494937">
            <a:off x="8565230" y="4298048"/>
            <a:ext cx="703102" cy="70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0" name="Google Shape;111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368328" y="173508"/>
            <a:ext cx="920725" cy="1115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1" name="Google Shape;111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59244" y="445025"/>
            <a:ext cx="789243" cy="85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2" name="Google Shape;111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143127">
            <a:off x="2151525" y="4351624"/>
            <a:ext cx="3824829" cy="379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4" name="Google Shape;1114;p15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115" name="Google Shape;1115;p15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5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5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5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5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5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5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5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5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5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5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5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15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5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5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5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5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5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5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5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5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5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5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5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5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5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15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15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5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5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5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5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5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5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5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5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5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5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15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5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5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5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5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5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15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15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15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15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15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15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15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15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15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15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15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15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5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5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15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7" name="Google Shape;1207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208" name="Google Shape;120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8494937">
            <a:off x="8565230" y="4298048"/>
            <a:ext cx="703102" cy="70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9" name="Google Shape;120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368328" y="173508"/>
            <a:ext cx="920725" cy="1115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0" name="Google Shape;121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59244" y="445025"/>
            <a:ext cx="789243" cy="85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1" name="Google Shape;121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143127">
            <a:off x="2151525" y="4351624"/>
            <a:ext cx="3824829" cy="379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3" name="Google Shape;1213;p16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214" name="Google Shape;1214;p16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16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16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6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6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6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16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16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6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16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16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16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16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16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6" name="Google Shape;1306;p16"/>
          <p:cNvSpPr txBox="1"/>
          <p:nvPr>
            <p:ph type="title"/>
          </p:nvPr>
        </p:nvSpPr>
        <p:spPr>
          <a:xfrm>
            <a:off x="2539225" y="3100300"/>
            <a:ext cx="53784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07" name="Google Shape;1307;p16"/>
          <p:cNvSpPr txBox="1"/>
          <p:nvPr>
            <p:ph idx="1" type="subTitle"/>
          </p:nvPr>
        </p:nvSpPr>
        <p:spPr>
          <a:xfrm>
            <a:off x="1065325" y="1126425"/>
            <a:ext cx="68523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9" name="Google Shape;1309;p17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310" name="Google Shape;1310;p17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7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7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7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7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7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7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7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7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7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7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7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7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7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7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7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7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7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7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17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7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7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7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7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7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7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7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7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7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17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7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7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2" name="Google Shape;1402;p17"/>
          <p:cNvSpPr txBox="1"/>
          <p:nvPr>
            <p:ph type="title"/>
          </p:nvPr>
        </p:nvSpPr>
        <p:spPr>
          <a:xfrm>
            <a:off x="887425" y="1211338"/>
            <a:ext cx="3519600" cy="190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03" name="Google Shape;1403;p17"/>
          <p:cNvSpPr txBox="1"/>
          <p:nvPr>
            <p:ph idx="1" type="subTitle"/>
          </p:nvPr>
        </p:nvSpPr>
        <p:spPr>
          <a:xfrm>
            <a:off x="887425" y="3097288"/>
            <a:ext cx="35196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04" name="Google Shape;1404;p17"/>
          <p:cNvSpPr/>
          <p:nvPr>
            <p:ph idx="2" type="pic"/>
          </p:nvPr>
        </p:nvSpPr>
        <p:spPr>
          <a:xfrm>
            <a:off x="4682375" y="914400"/>
            <a:ext cx="3500700" cy="3314700"/>
          </a:xfrm>
          <a:prstGeom prst="rect">
            <a:avLst/>
          </a:prstGeom>
          <a:noFill/>
          <a:ln>
            <a:noFill/>
          </a:ln>
        </p:spPr>
      </p:sp>
      <p:pic>
        <p:nvPicPr>
          <p:cNvPr id="1405" name="Google Shape;1405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583424">
            <a:off x="-1074759" y="3527499"/>
            <a:ext cx="3045494" cy="283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" name="Google Shape;14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2700000">
            <a:off x="179559" y="122201"/>
            <a:ext cx="536864" cy="461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7566282">
            <a:off x="7900316" y="3260413"/>
            <a:ext cx="3045493" cy="2832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495540">
            <a:off x="8026173" y="219103"/>
            <a:ext cx="1223589" cy="1395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0" name="Google Shape;1410;p18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411" name="Google Shape;1411;p18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8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8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8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8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8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8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8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8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8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8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18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18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18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18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18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18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18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18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18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18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18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18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18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18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18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18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8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18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18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18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18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18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8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18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18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18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18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18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8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8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8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18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18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18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8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8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18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8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8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8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8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3" name="Google Shape;1503;p18"/>
          <p:cNvSpPr txBox="1"/>
          <p:nvPr>
            <p:ph type="title"/>
          </p:nvPr>
        </p:nvSpPr>
        <p:spPr>
          <a:xfrm>
            <a:off x="720000" y="1637550"/>
            <a:ext cx="30996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04" name="Google Shape;1504;p18"/>
          <p:cNvSpPr txBox="1"/>
          <p:nvPr>
            <p:ph idx="1" type="subTitle"/>
          </p:nvPr>
        </p:nvSpPr>
        <p:spPr>
          <a:xfrm>
            <a:off x="720000" y="2700750"/>
            <a:ext cx="30996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1505" name="Google Shape;150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799995">
            <a:off x="6781801" y="-685088"/>
            <a:ext cx="3045494" cy="283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6" name="Google Shape;15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" y="4442388"/>
            <a:ext cx="696125" cy="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7" name="Google Shape;15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700000">
            <a:off x="8503638" y="4559601"/>
            <a:ext cx="536864" cy="461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8" name="Google Shape;150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566282">
            <a:off x="-1849549" y="1093513"/>
            <a:ext cx="3045493" cy="2832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0" name="Google Shape;1510;p19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511" name="Google Shape;1511;p19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9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9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9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9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9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9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9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9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9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9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9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9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9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9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9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9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9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9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9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19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9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9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19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19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19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19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19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19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9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9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19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19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19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19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9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9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9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9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19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9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9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9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9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19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19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19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19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9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19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9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9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9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9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9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9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3" name="Google Shape;1603;p19"/>
          <p:cNvSpPr txBox="1"/>
          <p:nvPr>
            <p:ph type="title"/>
          </p:nvPr>
        </p:nvSpPr>
        <p:spPr>
          <a:xfrm>
            <a:off x="5269224" y="1616550"/>
            <a:ext cx="3161400" cy="10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04" name="Google Shape;1604;p19"/>
          <p:cNvSpPr txBox="1"/>
          <p:nvPr>
            <p:ph idx="1" type="subTitle"/>
          </p:nvPr>
        </p:nvSpPr>
        <p:spPr>
          <a:xfrm>
            <a:off x="5269375" y="2677350"/>
            <a:ext cx="31614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1605" name="Google Shape;160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700000">
            <a:off x="8256788" y="122201"/>
            <a:ext cx="536864" cy="4617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6" name="Google Shape;1606;p19"/>
          <p:cNvGrpSpPr/>
          <p:nvPr/>
        </p:nvGrpSpPr>
        <p:grpSpPr>
          <a:xfrm>
            <a:off x="-2491579" y="2611923"/>
            <a:ext cx="12512468" cy="4129928"/>
            <a:chOff x="-2457379" y="2611923"/>
            <a:chExt cx="12512468" cy="4129928"/>
          </a:xfrm>
        </p:grpSpPr>
        <p:pic>
          <p:nvPicPr>
            <p:cNvPr id="1607" name="Google Shape;1607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583424">
              <a:off x="7036675" y="3527499"/>
              <a:ext cx="3045494" cy="2832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8" name="Google Shape;1608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7566282">
              <a:off x="-1938399" y="3260413"/>
              <a:ext cx="3045493" cy="28329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09" name="Google Shape;16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95540">
            <a:off x="-242352" y="219103"/>
            <a:ext cx="1223589" cy="1395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1" name="Google Shape;1611;p20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612" name="Google Shape;1612;p20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0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0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0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0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0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0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0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0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0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0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0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0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0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0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0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0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0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0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0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0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0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0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0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0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0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0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0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0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0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0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0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0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0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0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0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0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0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0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0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0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0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0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0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0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0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0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0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0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0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0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0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0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0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0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0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0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0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0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0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0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0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0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0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0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0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0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0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0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0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0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0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0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0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4" name="Google Shape;1704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05" name="Google Shape;1705;p20"/>
          <p:cNvSpPr txBox="1"/>
          <p:nvPr>
            <p:ph idx="1" type="subTitle"/>
          </p:nvPr>
        </p:nvSpPr>
        <p:spPr>
          <a:xfrm>
            <a:off x="4925499" y="2617518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06" name="Google Shape;1706;p20"/>
          <p:cNvSpPr txBox="1"/>
          <p:nvPr>
            <p:ph idx="2" type="subTitle"/>
          </p:nvPr>
        </p:nvSpPr>
        <p:spPr>
          <a:xfrm>
            <a:off x="1717625" y="2617518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07" name="Google Shape;1707;p20"/>
          <p:cNvSpPr txBox="1"/>
          <p:nvPr>
            <p:ph idx="3" type="subTitle"/>
          </p:nvPr>
        </p:nvSpPr>
        <p:spPr>
          <a:xfrm>
            <a:off x="1717638" y="2238316"/>
            <a:ext cx="25056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0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1708" name="Google Shape;1708;p20"/>
          <p:cNvSpPr txBox="1"/>
          <p:nvPr>
            <p:ph idx="4" type="subTitle"/>
          </p:nvPr>
        </p:nvSpPr>
        <p:spPr>
          <a:xfrm>
            <a:off x="4925513" y="2238316"/>
            <a:ext cx="25056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0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grpSp>
        <p:nvGrpSpPr>
          <p:cNvPr id="1709" name="Google Shape;1709;p20"/>
          <p:cNvGrpSpPr/>
          <p:nvPr/>
        </p:nvGrpSpPr>
        <p:grpSpPr>
          <a:xfrm flipH="1" rot="1831611">
            <a:off x="-284775" y="2105935"/>
            <a:ext cx="1494115" cy="1693616"/>
            <a:chOff x="178525" y="-142275"/>
            <a:chExt cx="1686123" cy="1911261"/>
          </a:xfrm>
        </p:grpSpPr>
        <p:sp>
          <p:nvSpPr>
            <p:cNvPr id="1710" name="Google Shape;1710;p20"/>
            <p:cNvSpPr/>
            <p:nvPr/>
          </p:nvSpPr>
          <p:spPr>
            <a:xfrm>
              <a:off x="191285" y="-142275"/>
              <a:ext cx="1673363" cy="1907771"/>
            </a:xfrm>
            <a:custGeom>
              <a:rect b="b" l="l" r="r" t="t"/>
              <a:pathLst>
                <a:path extrusionOk="0" h="165785" w="145415">
                  <a:moveTo>
                    <a:pt x="125751" y="0"/>
                  </a:moveTo>
                  <a:cubicBezTo>
                    <a:pt x="125448" y="0"/>
                    <a:pt x="125145" y="101"/>
                    <a:pt x="124944" y="303"/>
                  </a:cubicBezTo>
                  <a:lnTo>
                    <a:pt x="1" y="148843"/>
                  </a:lnTo>
                  <a:lnTo>
                    <a:pt x="20169" y="165785"/>
                  </a:lnTo>
                  <a:lnTo>
                    <a:pt x="145213" y="17345"/>
                  </a:lnTo>
                  <a:cubicBezTo>
                    <a:pt x="145314" y="17143"/>
                    <a:pt x="145415" y="17042"/>
                    <a:pt x="145415" y="16740"/>
                  </a:cubicBezTo>
                  <a:cubicBezTo>
                    <a:pt x="145314" y="14925"/>
                    <a:pt x="141885" y="10689"/>
                    <a:pt x="137045" y="6555"/>
                  </a:cubicBezTo>
                  <a:cubicBezTo>
                    <a:pt x="132305" y="2622"/>
                    <a:pt x="127767" y="0"/>
                    <a:pt x="125851" y="0"/>
                  </a:cubicBezTo>
                  <a:close/>
                </a:path>
              </a:pathLst>
            </a:custGeom>
            <a:gradFill>
              <a:gsLst>
                <a:gs pos="0">
                  <a:srgbClr val="AB3EE8"/>
                </a:gs>
                <a:gs pos="100000">
                  <a:srgbClr val="40F0BA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0"/>
            <p:cNvSpPr/>
            <p:nvPr/>
          </p:nvSpPr>
          <p:spPr>
            <a:xfrm>
              <a:off x="178525" y="1566627"/>
              <a:ext cx="257630" cy="202359"/>
            </a:xfrm>
            <a:custGeom>
              <a:rect b="b" l="l" r="r" t="t"/>
              <a:pathLst>
                <a:path extrusionOk="0" h="17585" w="22388">
                  <a:moveTo>
                    <a:pt x="1961" y="0"/>
                  </a:moveTo>
                  <a:cubicBezTo>
                    <a:pt x="1568" y="0"/>
                    <a:pt x="1277" y="104"/>
                    <a:pt x="1110" y="322"/>
                  </a:cubicBezTo>
                  <a:cubicBezTo>
                    <a:pt x="0" y="1532"/>
                    <a:pt x="3732" y="6373"/>
                    <a:pt x="9278" y="11011"/>
                  </a:cubicBezTo>
                  <a:cubicBezTo>
                    <a:pt x="13988" y="14964"/>
                    <a:pt x="18488" y="17585"/>
                    <a:pt x="20436" y="17585"/>
                  </a:cubicBezTo>
                  <a:cubicBezTo>
                    <a:pt x="20824" y="17585"/>
                    <a:pt x="21111" y="17481"/>
                    <a:pt x="21278" y="17264"/>
                  </a:cubicBezTo>
                  <a:cubicBezTo>
                    <a:pt x="22387" y="16053"/>
                    <a:pt x="18656" y="11213"/>
                    <a:pt x="13110" y="6473"/>
                  </a:cubicBezTo>
                  <a:cubicBezTo>
                    <a:pt x="8486" y="2606"/>
                    <a:pt x="3932" y="0"/>
                    <a:pt x="1961" y="0"/>
                  </a:cubicBezTo>
                  <a:close/>
                </a:path>
              </a:pathLst>
            </a:custGeom>
            <a:solidFill>
              <a:srgbClr val="40F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12" name="Google Shape;171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682223" y="4604000"/>
            <a:ext cx="536865" cy="46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3" name="Google Shape;17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9900020">
            <a:off x="8516863" y="1087157"/>
            <a:ext cx="4402195" cy="4367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3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06" name="Google Shape;106;p3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3"/>
          <p:cNvSpPr txBox="1"/>
          <p:nvPr>
            <p:ph type="title"/>
          </p:nvPr>
        </p:nvSpPr>
        <p:spPr>
          <a:xfrm>
            <a:off x="1291500" y="2338425"/>
            <a:ext cx="5067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9" name="Google Shape;199;p3"/>
          <p:cNvSpPr txBox="1"/>
          <p:nvPr>
            <p:ph hasCustomPrompt="1" idx="2" type="title"/>
          </p:nvPr>
        </p:nvSpPr>
        <p:spPr>
          <a:xfrm>
            <a:off x="1291500" y="1012925"/>
            <a:ext cx="1652100" cy="915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5" name="Google Shape;1715;p21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716" name="Google Shape;1716;p21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1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1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1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1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1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1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1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1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1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1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1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1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1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1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1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1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1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1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1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1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1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1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1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1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1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1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1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1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1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1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1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1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1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1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1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1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1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1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1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1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1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1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1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1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1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1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1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1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1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1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1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1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1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1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1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1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1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1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1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1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1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1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1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1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1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1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1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1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21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1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1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1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1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1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1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1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1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1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1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1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1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1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1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1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1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1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1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1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1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1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1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8" name="Google Shape;1808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09" name="Google Shape;1809;p21"/>
          <p:cNvSpPr txBox="1"/>
          <p:nvPr>
            <p:ph idx="1" type="subTitle"/>
          </p:nvPr>
        </p:nvSpPr>
        <p:spPr>
          <a:xfrm>
            <a:off x="4947757" y="1667625"/>
            <a:ext cx="3040800" cy="24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10" name="Google Shape;1810;p21"/>
          <p:cNvSpPr txBox="1"/>
          <p:nvPr>
            <p:ph idx="2" type="subTitle"/>
          </p:nvPr>
        </p:nvSpPr>
        <p:spPr>
          <a:xfrm>
            <a:off x="1155443" y="1667625"/>
            <a:ext cx="3040800" cy="24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1811" name="Google Shape;181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799995">
            <a:off x="6781801" y="-685088"/>
            <a:ext cx="3045494" cy="283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2" name="Google Shape;18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" y="4442388"/>
            <a:ext cx="696125" cy="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3" name="Google Shape;18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700000">
            <a:off x="8503638" y="4559601"/>
            <a:ext cx="536864" cy="461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4" name="Google Shape;181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566282">
            <a:off x="-1849549" y="1093513"/>
            <a:ext cx="3045493" cy="2832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6" name="Google Shape;1816;p22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817" name="Google Shape;1817;p22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2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2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2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2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2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2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2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2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2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2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2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2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2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2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2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2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2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2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2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2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2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2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2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2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2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2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2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2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2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2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2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2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2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2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2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2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2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2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2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2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2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2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2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2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2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2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2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2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2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2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2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2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2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2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2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2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2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2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2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2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2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2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2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2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2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2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2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2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2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2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2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2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2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2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2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2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2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2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2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2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2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2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2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2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2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2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2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2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2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2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2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9" name="Google Shape;190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10" name="Google Shape;1910;p22"/>
          <p:cNvSpPr txBox="1"/>
          <p:nvPr>
            <p:ph idx="1" type="subTitle"/>
          </p:nvPr>
        </p:nvSpPr>
        <p:spPr>
          <a:xfrm>
            <a:off x="937625" y="2611923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11" name="Google Shape;1911;p22"/>
          <p:cNvSpPr txBox="1"/>
          <p:nvPr>
            <p:ph idx="2" type="subTitle"/>
          </p:nvPr>
        </p:nvSpPr>
        <p:spPr>
          <a:xfrm>
            <a:off x="3484347" y="2611923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12" name="Google Shape;1912;p22"/>
          <p:cNvSpPr txBox="1"/>
          <p:nvPr>
            <p:ph idx="3" type="subTitle"/>
          </p:nvPr>
        </p:nvSpPr>
        <p:spPr>
          <a:xfrm>
            <a:off x="6031075" y="2611923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13" name="Google Shape;1913;p22"/>
          <p:cNvSpPr txBox="1"/>
          <p:nvPr>
            <p:ph idx="4" type="subTitle"/>
          </p:nvPr>
        </p:nvSpPr>
        <p:spPr>
          <a:xfrm>
            <a:off x="937625" y="2232725"/>
            <a:ext cx="21753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0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1914" name="Google Shape;1914;p22"/>
          <p:cNvSpPr txBox="1"/>
          <p:nvPr>
            <p:ph idx="5" type="subTitle"/>
          </p:nvPr>
        </p:nvSpPr>
        <p:spPr>
          <a:xfrm>
            <a:off x="3484350" y="2232725"/>
            <a:ext cx="21753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0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1915" name="Google Shape;1915;p22"/>
          <p:cNvSpPr txBox="1"/>
          <p:nvPr>
            <p:ph idx="6" type="subTitle"/>
          </p:nvPr>
        </p:nvSpPr>
        <p:spPr>
          <a:xfrm>
            <a:off x="6031075" y="2232725"/>
            <a:ext cx="21753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0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pic>
        <p:nvPicPr>
          <p:cNvPr id="1916" name="Google Shape;191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700000">
            <a:off x="8256788" y="122201"/>
            <a:ext cx="536864" cy="4617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7" name="Google Shape;1917;p22"/>
          <p:cNvGrpSpPr/>
          <p:nvPr/>
        </p:nvGrpSpPr>
        <p:grpSpPr>
          <a:xfrm>
            <a:off x="-2491579" y="2611923"/>
            <a:ext cx="12512468" cy="4129928"/>
            <a:chOff x="-2457379" y="2611923"/>
            <a:chExt cx="12512468" cy="4129928"/>
          </a:xfrm>
        </p:grpSpPr>
        <p:pic>
          <p:nvPicPr>
            <p:cNvPr id="1918" name="Google Shape;1918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583424">
              <a:off x="7036675" y="3527499"/>
              <a:ext cx="3045494" cy="2832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9" name="Google Shape;1919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7566282">
              <a:off x="-1938399" y="3260413"/>
              <a:ext cx="3045493" cy="28329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20" name="Google Shape;19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95540">
            <a:off x="-242352" y="219103"/>
            <a:ext cx="1223589" cy="1395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2" name="Google Shape;1922;p23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1923" name="Google Shape;1923;p23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3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3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3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3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3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3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3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3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3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3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23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23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3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3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3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3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3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23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3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3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3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3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23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23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3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3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3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3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23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3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3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23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3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3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3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3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3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3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3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3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3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3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3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3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3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3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3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3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3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3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3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3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3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3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3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3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3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3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3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3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3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3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3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3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3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3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3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3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3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3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3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3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5" name="Google Shape;2015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16" name="Google Shape;2016;p23"/>
          <p:cNvSpPr txBox="1"/>
          <p:nvPr>
            <p:ph idx="1" type="subTitle"/>
          </p:nvPr>
        </p:nvSpPr>
        <p:spPr>
          <a:xfrm>
            <a:off x="1253224" y="18251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17" name="Google Shape;2017;p23"/>
          <p:cNvSpPr txBox="1"/>
          <p:nvPr>
            <p:ph idx="2" type="subTitle"/>
          </p:nvPr>
        </p:nvSpPr>
        <p:spPr>
          <a:xfrm>
            <a:off x="5079776" y="18251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18" name="Google Shape;2018;p23"/>
          <p:cNvSpPr txBox="1"/>
          <p:nvPr>
            <p:ph idx="3" type="subTitle"/>
          </p:nvPr>
        </p:nvSpPr>
        <p:spPr>
          <a:xfrm>
            <a:off x="1253224" y="348567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19" name="Google Shape;2019;p23"/>
          <p:cNvSpPr txBox="1"/>
          <p:nvPr>
            <p:ph idx="4" type="subTitle"/>
          </p:nvPr>
        </p:nvSpPr>
        <p:spPr>
          <a:xfrm>
            <a:off x="5079776" y="348567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20" name="Google Shape;2020;p23"/>
          <p:cNvSpPr txBox="1"/>
          <p:nvPr>
            <p:ph idx="5" type="subTitle"/>
          </p:nvPr>
        </p:nvSpPr>
        <p:spPr>
          <a:xfrm>
            <a:off x="1253224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21" name="Google Shape;2021;p23"/>
          <p:cNvSpPr txBox="1"/>
          <p:nvPr>
            <p:ph idx="6" type="subTitle"/>
          </p:nvPr>
        </p:nvSpPr>
        <p:spPr>
          <a:xfrm>
            <a:off x="1253224" y="31162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22" name="Google Shape;2022;p23"/>
          <p:cNvSpPr txBox="1"/>
          <p:nvPr>
            <p:ph idx="7" type="subTitle"/>
          </p:nvPr>
        </p:nvSpPr>
        <p:spPr>
          <a:xfrm>
            <a:off x="5079749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23" name="Google Shape;2023;p23"/>
          <p:cNvSpPr txBox="1"/>
          <p:nvPr>
            <p:ph idx="8" type="subTitle"/>
          </p:nvPr>
        </p:nvSpPr>
        <p:spPr>
          <a:xfrm>
            <a:off x="5079749" y="31162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2024" name="Google Shape;202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939057">
            <a:off x="-809523" y="-1232189"/>
            <a:ext cx="3045494" cy="283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5" name="Google Shape;20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4000" y="191438"/>
            <a:ext cx="696125" cy="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6" name="Google Shape;202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8574" y="4545425"/>
            <a:ext cx="536865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8" name="Google Shape;2028;p24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2029" name="Google Shape;2029;p24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4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4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4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4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4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24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4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4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4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4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4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4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4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4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4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4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4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4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4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4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4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4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4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4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4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4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4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4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4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4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4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4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4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4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4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4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4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4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4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4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4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4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4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4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4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4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4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4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4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4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4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4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4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4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4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4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4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4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4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4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4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4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4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4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4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4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4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4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4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4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4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4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4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4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4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4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1" name="Google Shape;2121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2" name="Google Shape;2122;p24"/>
          <p:cNvSpPr txBox="1"/>
          <p:nvPr>
            <p:ph idx="1" type="subTitle"/>
          </p:nvPr>
        </p:nvSpPr>
        <p:spPr>
          <a:xfrm>
            <a:off x="720000" y="1710161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23" name="Google Shape;2123;p24"/>
          <p:cNvSpPr txBox="1"/>
          <p:nvPr>
            <p:ph idx="2" type="subTitle"/>
          </p:nvPr>
        </p:nvSpPr>
        <p:spPr>
          <a:xfrm>
            <a:off x="3579000" y="1710161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24" name="Google Shape;2124;p24"/>
          <p:cNvSpPr txBox="1"/>
          <p:nvPr>
            <p:ph idx="3" type="subTitle"/>
          </p:nvPr>
        </p:nvSpPr>
        <p:spPr>
          <a:xfrm>
            <a:off x="720000" y="3440450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25" name="Google Shape;2125;p24"/>
          <p:cNvSpPr txBox="1"/>
          <p:nvPr>
            <p:ph idx="4" type="subTitle"/>
          </p:nvPr>
        </p:nvSpPr>
        <p:spPr>
          <a:xfrm>
            <a:off x="3578998" y="3440450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26" name="Google Shape;2126;p24"/>
          <p:cNvSpPr txBox="1"/>
          <p:nvPr>
            <p:ph idx="5" type="subTitle"/>
          </p:nvPr>
        </p:nvSpPr>
        <p:spPr>
          <a:xfrm>
            <a:off x="6437997" y="1710161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27" name="Google Shape;2127;p24"/>
          <p:cNvSpPr txBox="1"/>
          <p:nvPr>
            <p:ph idx="6" type="subTitle"/>
          </p:nvPr>
        </p:nvSpPr>
        <p:spPr>
          <a:xfrm>
            <a:off x="6437997" y="3440450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28" name="Google Shape;2128;p24"/>
          <p:cNvSpPr txBox="1"/>
          <p:nvPr>
            <p:ph idx="7" type="subTitle"/>
          </p:nvPr>
        </p:nvSpPr>
        <p:spPr>
          <a:xfrm>
            <a:off x="720000" y="1336275"/>
            <a:ext cx="1986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29" name="Google Shape;2129;p24"/>
          <p:cNvSpPr txBox="1"/>
          <p:nvPr>
            <p:ph idx="8" type="subTitle"/>
          </p:nvPr>
        </p:nvSpPr>
        <p:spPr>
          <a:xfrm>
            <a:off x="3579000" y="1336275"/>
            <a:ext cx="1986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30" name="Google Shape;2130;p24"/>
          <p:cNvSpPr txBox="1"/>
          <p:nvPr>
            <p:ph idx="9" type="subTitle"/>
          </p:nvPr>
        </p:nvSpPr>
        <p:spPr>
          <a:xfrm>
            <a:off x="6437997" y="1336275"/>
            <a:ext cx="1986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31" name="Google Shape;2131;p24"/>
          <p:cNvSpPr txBox="1"/>
          <p:nvPr>
            <p:ph idx="13" type="subTitle"/>
          </p:nvPr>
        </p:nvSpPr>
        <p:spPr>
          <a:xfrm>
            <a:off x="720000" y="3063352"/>
            <a:ext cx="1986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32" name="Google Shape;2132;p24"/>
          <p:cNvSpPr txBox="1"/>
          <p:nvPr>
            <p:ph idx="14" type="subTitle"/>
          </p:nvPr>
        </p:nvSpPr>
        <p:spPr>
          <a:xfrm>
            <a:off x="3579000" y="3063352"/>
            <a:ext cx="1986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33" name="Google Shape;2133;p24"/>
          <p:cNvSpPr txBox="1"/>
          <p:nvPr>
            <p:ph idx="15" type="subTitle"/>
          </p:nvPr>
        </p:nvSpPr>
        <p:spPr>
          <a:xfrm>
            <a:off x="6437997" y="3063352"/>
            <a:ext cx="1986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2134" name="Google Shape;213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860943">
            <a:off x="-809523" y="3583489"/>
            <a:ext cx="3045494" cy="283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5" name="Google Shape;2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8424000" y="2605411"/>
            <a:ext cx="696125" cy="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6" name="Google Shape;21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-1" y="1336272"/>
            <a:ext cx="536865" cy="46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7" name="Google Shape;213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8707863">
            <a:off x="4481852" y="4124014"/>
            <a:ext cx="3045495" cy="2832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9" name="Google Shape;2139;p25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2140" name="Google Shape;2140;p25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5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5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5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5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5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5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5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5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5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5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5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5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5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5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5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5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5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5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5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5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5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5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5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5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5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5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5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5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5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5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5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5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5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5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5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5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5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5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5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5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5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5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5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5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5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5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5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5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5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5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5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5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5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5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5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5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5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5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5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5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5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5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5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5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5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5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5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5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5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5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5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5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5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5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5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5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5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5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5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5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5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5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5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5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5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5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5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5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5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5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5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2" name="Google Shape;2232;p25"/>
          <p:cNvSpPr txBox="1"/>
          <p:nvPr>
            <p:ph hasCustomPrompt="1" type="title"/>
          </p:nvPr>
        </p:nvSpPr>
        <p:spPr>
          <a:xfrm>
            <a:off x="866224" y="2730475"/>
            <a:ext cx="3571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33" name="Google Shape;2233;p25"/>
          <p:cNvSpPr txBox="1"/>
          <p:nvPr>
            <p:ph idx="1" type="subTitle"/>
          </p:nvPr>
        </p:nvSpPr>
        <p:spPr>
          <a:xfrm>
            <a:off x="864124" y="3499363"/>
            <a:ext cx="3575400" cy="3369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34" name="Google Shape;2234;p25"/>
          <p:cNvSpPr txBox="1"/>
          <p:nvPr>
            <p:ph hasCustomPrompt="1" idx="2" type="title"/>
          </p:nvPr>
        </p:nvSpPr>
        <p:spPr>
          <a:xfrm>
            <a:off x="5069425" y="2750514"/>
            <a:ext cx="35754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35" name="Google Shape;2235;p25"/>
          <p:cNvSpPr txBox="1"/>
          <p:nvPr>
            <p:ph idx="3" type="subTitle"/>
          </p:nvPr>
        </p:nvSpPr>
        <p:spPr>
          <a:xfrm>
            <a:off x="5069425" y="3519438"/>
            <a:ext cx="3575400" cy="3369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36" name="Google Shape;2236;p25"/>
          <p:cNvSpPr txBox="1"/>
          <p:nvPr>
            <p:ph hasCustomPrompt="1" idx="4" type="title"/>
          </p:nvPr>
        </p:nvSpPr>
        <p:spPr>
          <a:xfrm>
            <a:off x="2728570" y="1287150"/>
            <a:ext cx="35661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37" name="Google Shape;2237;p25"/>
          <p:cNvSpPr txBox="1"/>
          <p:nvPr>
            <p:ph idx="5" type="subTitle"/>
          </p:nvPr>
        </p:nvSpPr>
        <p:spPr>
          <a:xfrm>
            <a:off x="2723920" y="2056063"/>
            <a:ext cx="3575400" cy="3369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38" name="Google Shape;2238;p25"/>
          <p:cNvSpPr/>
          <p:nvPr/>
        </p:nvSpPr>
        <p:spPr>
          <a:xfrm>
            <a:off x="8259663" y="4237250"/>
            <a:ext cx="733500" cy="733500"/>
          </a:xfrm>
          <a:prstGeom prst="ellipse">
            <a:avLst/>
          </a:prstGeom>
          <a:gradFill>
            <a:gsLst>
              <a:gs pos="0">
                <a:srgbClr val="FBB03B"/>
              </a:gs>
              <a:gs pos="7000">
                <a:srgbClr val="FBB03B"/>
              </a:gs>
              <a:gs pos="93000">
                <a:srgbClr val="ED1E79"/>
              </a:gs>
              <a:gs pos="100000">
                <a:srgbClr val="ED1E7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39" name="Google Shape;223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276" y="539508"/>
            <a:ext cx="920725" cy="1115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0" name="Google Shape;22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435564">
            <a:off x="318603" y="4176163"/>
            <a:ext cx="789245" cy="855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24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2" name="Google Shape;2242;p26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2243" name="Google Shape;2243;p26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6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6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6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6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6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6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6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6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6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6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6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6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6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6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6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6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6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6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6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6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6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6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6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6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6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6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6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6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6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6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6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6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6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6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6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6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6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6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6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6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6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6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6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6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6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6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6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6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6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6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6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6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6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6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6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6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6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6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6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6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6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6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6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5" name="Google Shape;2335;p26"/>
          <p:cNvSpPr txBox="1"/>
          <p:nvPr>
            <p:ph hasCustomPrompt="1" type="title"/>
          </p:nvPr>
        </p:nvSpPr>
        <p:spPr>
          <a:xfrm>
            <a:off x="1531375" y="1962150"/>
            <a:ext cx="9876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6" name="Google Shape;2336;p26"/>
          <p:cNvSpPr txBox="1"/>
          <p:nvPr>
            <p:ph idx="1" type="subTitle"/>
          </p:nvPr>
        </p:nvSpPr>
        <p:spPr>
          <a:xfrm>
            <a:off x="938500" y="3476775"/>
            <a:ext cx="2173200" cy="6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37" name="Google Shape;2337;p26"/>
          <p:cNvSpPr txBox="1"/>
          <p:nvPr>
            <p:ph idx="2" type="subTitle"/>
          </p:nvPr>
        </p:nvSpPr>
        <p:spPr>
          <a:xfrm>
            <a:off x="938500" y="29797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38" name="Google Shape;2338;p26"/>
          <p:cNvSpPr txBox="1"/>
          <p:nvPr>
            <p:ph hasCustomPrompt="1" idx="3" type="title"/>
          </p:nvPr>
        </p:nvSpPr>
        <p:spPr>
          <a:xfrm>
            <a:off x="4078150" y="1962150"/>
            <a:ext cx="9876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9" name="Google Shape;2339;p26"/>
          <p:cNvSpPr txBox="1"/>
          <p:nvPr>
            <p:ph idx="4" type="subTitle"/>
          </p:nvPr>
        </p:nvSpPr>
        <p:spPr>
          <a:xfrm>
            <a:off x="3485400" y="3476775"/>
            <a:ext cx="2173200" cy="6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40" name="Google Shape;2340;p26"/>
          <p:cNvSpPr txBox="1"/>
          <p:nvPr>
            <p:ph idx="5" type="subTitle"/>
          </p:nvPr>
        </p:nvSpPr>
        <p:spPr>
          <a:xfrm>
            <a:off x="3485400" y="29797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1" name="Google Shape;2341;p26"/>
          <p:cNvSpPr txBox="1"/>
          <p:nvPr>
            <p:ph hasCustomPrompt="1" idx="6" type="title"/>
          </p:nvPr>
        </p:nvSpPr>
        <p:spPr>
          <a:xfrm>
            <a:off x="6622725" y="1962150"/>
            <a:ext cx="9876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42" name="Google Shape;2342;p26"/>
          <p:cNvSpPr txBox="1"/>
          <p:nvPr>
            <p:ph idx="7" type="subTitle"/>
          </p:nvPr>
        </p:nvSpPr>
        <p:spPr>
          <a:xfrm>
            <a:off x="6032300" y="3476775"/>
            <a:ext cx="2173200" cy="6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43" name="Google Shape;2343;p26"/>
          <p:cNvSpPr txBox="1"/>
          <p:nvPr>
            <p:ph idx="8" type="subTitle"/>
          </p:nvPr>
        </p:nvSpPr>
        <p:spPr>
          <a:xfrm>
            <a:off x="6032300" y="29797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4" name="Google Shape;2344;p26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45" name="Google Shape;2345;p26"/>
          <p:cNvGrpSpPr/>
          <p:nvPr/>
        </p:nvGrpSpPr>
        <p:grpSpPr>
          <a:xfrm flipH="1" rot="1831611">
            <a:off x="-284775" y="2105935"/>
            <a:ext cx="1494115" cy="1693616"/>
            <a:chOff x="178525" y="-142275"/>
            <a:chExt cx="1686123" cy="1911261"/>
          </a:xfrm>
        </p:grpSpPr>
        <p:sp>
          <p:nvSpPr>
            <p:cNvPr id="2346" name="Google Shape;2346;p26"/>
            <p:cNvSpPr/>
            <p:nvPr/>
          </p:nvSpPr>
          <p:spPr>
            <a:xfrm>
              <a:off x="191285" y="-142275"/>
              <a:ext cx="1673363" cy="1907771"/>
            </a:xfrm>
            <a:custGeom>
              <a:rect b="b" l="l" r="r" t="t"/>
              <a:pathLst>
                <a:path extrusionOk="0" h="165785" w="145415">
                  <a:moveTo>
                    <a:pt x="125751" y="0"/>
                  </a:moveTo>
                  <a:cubicBezTo>
                    <a:pt x="125448" y="0"/>
                    <a:pt x="125145" y="101"/>
                    <a:pt x="124944" y="303"/>
                  </a:cubicBezTo>
                  <a:lnTo>
                    <a:pt x="1" y="148843"/>
                  </a:lnTo>
                  <a:lnTo>
                    <a:pt x="20169" y="165785"/>
                  </a:lnTo>
                  <a:lnTo>
                    <a:pt x="145213" y="17345"/>
                  </a:lnTo>
                  <a:cubicBezTo>
                    <a:pt x="145314" y="17143"/>
                    <a:pt x="145415" y="17042"/>
                    <a:pt x="145415" y="16740"/>
                  </a:cubicBezTo>
                  <a:cubicBezTo>
                    <a:pt x="145314" y="14925"/>
                    <a:pt x="141885" y="10689"/>
                    <a:pt x="137045" y="6555"/>
                  </a:cubicBezTo>
                  <a:cubicBezTo>
                    <a:pt x="132305" y="2622"/>
                    <a:pt x="127767" y="0"/>
                    <a:pt x="125851" y="0"/>
                  </a:cubicBezTo>
                  <a:close/>
                </a:path>
              </a:pathLst>
            </a:custGeom>
            <a:gradFill>
              <a:gsLst>
                <a:gs pos="0">
                  <a:srgbClr val="AB3EE8"/>
                </a:gs>
                <a:gs pos="100000">
                  <a:srgbClr val="40F0BA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6"/>
            <p:cNvSpPr/>
            <p:nvPr/>
          </p:nvSpPr>
          <p:spPr>
            <a:xfrm>
              <a:off x="178525" y="1566627"/>
              <a:ext cx="257630" cy="202359"/>
            </a:xfrm>
            <a:custGeom>
              <a:rect b="b" l="l" r="r" t="t"/>
              <a:pathLst>
                <a:path extrusionOk="0" h="17585" w="22388">
                  <a:moveTo>
                    <a:pt x="1961" y="0"/>
                  </a:moveTo>
                  <a:cubicBezTo>
                    <a:pt x="1568" y="0"/>
                    <a:pt x="1277" y="104"/>
                    <a:pt x="1110" y="322"/>
                  </a:cubicBezTo>
                  <a:cubicBezTo>
                    <a:pt x="0" y="1532"/>
                    <a:pt x="3732" y="6373"/>
                    <a:pt x="9278" y="11011"/>
                  </a:cubicBezTo>
                  <a:cubicBezTo>
                    <a:pt x="13988" y="14964"/>
                    <a:pt x="18488" y="17585"/>
                    <a:pt x="20436" y="17585"/>
                  </a:cubicBezTo>
                  <a:cubicBezTo>
                    <a:pt x="20824" y="17585"/>
                    <a:pt x="21111" y="17481"/>
                    <a:pt x="21278" y="17264"/>
                  </a:cubicBezTo>
                  <a:cubicBezTo>
                    <a:pt x="22387" y="16053"/>
                    <a:pt x="18656" y="11213"/>
                    <a:pt x="13110" y="6473"/>
                  </a:cubicBezTo>
                  <a:cubicBezTo>
                    <a:pt x="8486" y="2606"/>
                    <a:pt x="3932" y="0"/>
                    <a:pt x="1961" y="0"/>
                  </a:cubicBezTo>
                  <a:close/>
                </a:path>
              </a:pathLst>
            </a:custGeom>
            <a:solidFill>
              <a:srgbClr val="40F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48" name="Google Shape;2348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682223" y="4604000"/>
            <a:ext cx="536865" cy="461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9" name="Google Shape;2349;p26"/>
          <p:cNvGrpSpPr/>
          <p:nvPr/>
        </p:nvGrpSpPr>
        <p:grpSpPr>
          <a:xfrm>
            <a:off x="-2965740" y="-2645249"/>
            <a:ext cx="15689218" cy="11600718"/>
            <a:chOff x="-2965740" y="-2645249"/>
            <a:chExt cx="15689218" cy="11600718"/>
          </a:xfrm>
        </p:grpSpPr>
        <p:pic>
          <p:nvPicPr>
            <p:cNvPr id="2350" name="Google Shape;2350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482013">
              <a:off x="-1602175" y="-1958269"/>
              <a:ext cx="4128947" cy="3840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1" name="Google Shape;2351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5400004">
              <a:off x="8507767" y="1064548"/>
              <a:ext cx="3940511" cy="44909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2" name="Google Shape;2352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1979927">
              <a:off x="-2060658" y="3753750"/>
              <a:ext cx="3940510" cy="449090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353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4" name="Google Shape;2354;p27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2355" name="Google Shape;2355;p27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7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7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7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7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7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7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7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7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7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7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7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7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7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7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7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7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7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7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7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7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7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7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7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7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7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7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7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7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7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7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7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7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7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7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7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7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7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7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7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7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7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7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7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7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7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7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7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7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7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7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7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7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7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7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7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7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7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7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7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7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7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7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7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7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7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7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7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7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7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7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7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7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7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7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7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7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7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7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27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7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7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7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7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7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7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7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7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7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7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7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7" name="Google Shape;2447;p27"/>
          <p:cNvSpPr txBox="1"/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48" name="Google Shape;2448;p27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49" name="Google Shape;2449;p27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sz="1000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450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1" name="Google Shape;2451;p28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2452" name="Google Shape;2452;p28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8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8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8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8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8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28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8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8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8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8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8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28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8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8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8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8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8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8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8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28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28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28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28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28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28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28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28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28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28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28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28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28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28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8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28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28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28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28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28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4" name="Google Shape;2544;p28"/>
          <p:cNvSpPr/>
          <p:nvPr/>
        </p:nvSpPr>
        <p:spPr>
          <a:xfrm>
            <a:off x="8259663" y="4237250"/>
            <a:ext cx="733500" cy="733500"/>
          </a:xfrm>
          <a:prstGeom prst="ellipse">
            <a:avLst/>
          </a:prstGeom>
          <a:gradFill>
            <a:gsLst>
              <a:gs pos="0">
                <a:srgbClr val="FBB03B"/>
              </a:gs>
              <a:gs pos="7000">
                <a:srgbClr val="FBB03B"/>
              </a:gs>
              <a:gs pos="93000">
                <a:srgbClr val="ED1E79"/>
              </a:gs>
              <a:gs pos="100000">
                <a:srgbClr val="ED1E7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45" name="Google Shape;2545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276" y="539508"/>
            <a:ext cx="920725" cy="1115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6" name="Google Shape;25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435564">
            <a:off x="318603" y="4176163"/>
            <a:ext cx="789245" cy="855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29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2549" name="Google Shape;2549;p29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29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29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29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29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29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29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29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29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29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29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29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29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29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29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29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29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29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29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29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29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29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29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29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29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29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29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29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29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29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29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29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29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29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41" name="Google Shape;2641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700000">
            <a:off x="8256788" y="122201"/>
            <a:ext cx="536864" cy="4617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2" name="Google Shape;2642;p29"/>
          <p:cNvGrpSpPr/>
          <p:nvPr/>
        </p:nvGrpSpPr>
        <p:grpSpPr>
          <a:xfrm>
            <a:off x="-2491579" y="2611923"/>
            <a:ext cx="12512468" cy="4129928"/>
            <a:chOff x="-2457379" y="2611923"/>
            <a:chExt cx="12512468" cy="4129928"/>
          </a:xfrm>
        </p:grpSpPr>
        <p:pic>
          <p:nvPicPr>
            <p:cNvPr id="2643" name="Google Shape;2643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583424">
              <a:off x="7036675" y="3527499"/>
              <a:ext cx="3045494" cy="2832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4" name="Google Shape;2644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7566282">
              <a:off x="-1938399" y="3260413"/>
              <a:ext cx="3045493" cy="28329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45" name="Google Shape;264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95540">
            <a:off x="-242352" y="219103"/>
            <a:ext cx="1223589" cy="1395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4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202" name="Google Shape;202;p4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5" name="Google Shape;295;p4"/>
          <p:cNvSpPr txBox="1"/>
          <p:nvPr>
            <p:ph idx="1" type="body"/>
          </p:nvPr>
        </p:nvSpPr>
        <p:spPr>
          <a:xfrm>
            <a:off x="720000" y="1215751"/>
            <a:ext cx="7704000" cy="3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pic>
        <p:nvPicPr>
          <p:cNvPr id="296" name="Google Shape;29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939057">
            <a:off x="-809523" y="-1232189"/>
            <a:ext cx="3045494" cy="283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4000" y="191438"/>
            <a:ext cx="696125" cy="69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8574" y="4545425"/>
            <a:ext cx="536865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5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301" name="Google Shape;301;p5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5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5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5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3" name="Google Shape;39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4" name="Google Shape;394;p5"/>
          <p:cNvSpPr txBox="1"/>
          <p:nvPr>
            <p:ph idx="1" type="subTitle"/>
          </p:nvPr>
        </p:nvSpPr>
        <p:spPr>
          <a:xfrm>
            <a:off x="5055284" y="36952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5" name="Google Shape;395;p5"/>
          <p:cNvSpPr txBox="1"/>
          <p:nvPr>
            <p:ph idx="2" type="subTitle"/>
          </p:nvPr>
        </p:nvSpPr>
        <p:spPr>
          <a:xfrm>
            <a:off x="1583300" y="36952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6" name="Google Shape;396;p5"/>
          <p:cNvSpPr txBox="1"/>
          <p:nvPr>
            <p:ph idx="3" type="subTitle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7" name="Google Shape;397;p5"/>
          <p:cNvSpPr txBox="1"/>
          <p:nvPr>
            <p:ph idx="4" type="subTitle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398" name="Google Shape;398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403630">
            <a:off x="7940814" y="256329"/>
            <a:ext cx="4128947" cy="384079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5"/>
          <p:cNvGrpSpPr/>
          <p:nvPr/>
        </p:nvGrpSpPr>
        <p:grpSpPr>
          <a:xfrm>
            <a:off x="-97793" y="8430"/>
            <a:ext cx="9509328" cy="5135088"/>
            <a:chOff x="-97793" y="8430"/>
            <a:chExt cx="9509328" cy="5135088"/>
          </a:xfrm>
        </p:grpSpPr>
        <p:pic>
          <p:nvPicPr>
            <p:cNvPr id="400" name="Google Shape;400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3376583">
              <a:off x="161426" y="3893032"/>
              <a:ext cx="920724" cy="11157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1" name="Google Shape;401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8321708">
              <a:off x="8237116" y="173505"/>
              <a:ext cx="920722" cy="111574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02" name="Google Shape;40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848517">
            <a:off x="-64197" y="195976"/>
            <a:ext cx="633711" cy="687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3184017" y="539500"/>
            <a:ext cx="3725736" cy="3696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405;p6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406" name="Google Shape;406;p6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6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6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6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6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6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6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6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6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6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6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6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6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6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6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6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499" name="Google Shape;49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583424">
            <a:off x="-1074759" y="3527499"/>
            <a:ext cx="3045494" cy="283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2700000">
            <a:off x="179559" y="122201"/>
            <a:ext cx="536864" cy="461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7566282">
            <a:off x="7900316" y="3260413"/>
            <a:ext cx="3045493" cy="2832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495540">
            <a:off x="8026173" y="219103"/>
            <a:ext cx="1223589" cy="1395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4" name="Google Shape;504;p7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505" name="Google Shape;505;p7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7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7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7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7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7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7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7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7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7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7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7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7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7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7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7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7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7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7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7" name="Google Shape;597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8" name="Google Shape;598;p7"/>
          <p:cNvSpPr txBox="1"/>
          <p:nvPr>
            <p:ph idx="1" type="subTitle"/>
          </p:nvPr>
        </p:nvSpPr>
        <p:spPr>
          <a:xfrm>
            <a:off x="720000" y="1700300"/>
            <a:ext cx="4294800" cy="18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pic>
        <p:nvPicPr>
          <p:cNvPr id="599" name="Google Shape;59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88221" y="1093850"/>
            <a:ext cx="789243" cy="85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864" y="4046133"/>
            <a:ext cx="920725" cy="1115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2" name="Google Shape;602;p8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603" name="Google Shape;603;p8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8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8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8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8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8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8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8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8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8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8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8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8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8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8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8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8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8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5" name="Google Shape;695;p8"/>
          <p:cNvSpPr txBox="1"/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9"/>
          <p:cNvGrpSpPr/>
          <p:nvPr/>
        </p:nvGrpSpPr>
        <p:grpSpPr>
          <a:xfrm>
            <a:off x="0" y="4"/>
            <a:ext cx="9144000" cy="5143520"/>
            <a:chOff x="238125" y="846675"/>
            <a:chExt cx="7143750" cy="4018375"/>
          </a:xfrm>
        </p:grpSpPr>
        <p:sp>
          <p:nvSpPr>
            <p:cNvPr id="698" name="Google Shape;698;p9"/>
            <p:cNvSpPr/>
            <p:nvPr/>
          </p:nvSpPr>
          <p:spPr>
            <a:xfrm>
              <a:off x="238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952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16668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23812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30956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38100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452437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523875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5953125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6667500" y="8466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238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952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16668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23812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30956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38100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452437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523875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5953125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6667500" y="15164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9"/>
            <p:cNvSpPr/>
            <p:nvPr/>
          </p:nvSpPr>
          <p:spPr>
            <a:xfrm>
              <a:off x="238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9"/>
            <p:cNvSpPr/>
            <p:nvPr/>
          </p:nvSpPr>
          <p:spPr>
            <a:xfrm>
              <a:off x="952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9"/>
            <p:cNvSpPr/>
            <p:nvPr/>
          </p:nvSpPr>
          <p:spPr>
            <a:xfrm>
              <a:off x="16668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9"/>
            <p:cNvSpPr/>
            <p:nvPr/>
          </p:nvSpPr>
          <p:spPr>
            <a:xfrm>
              <a:off x="23812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9"/>
            <p:cNvSpPr/>
            <p:nvPr/>
          </p:nvSpPr>
          <p:spPr>
            <a:xfrm>
              <a:off x="30956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38100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452437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523875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5953125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6667500" y="218612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9"/>
            <p:cNvSpPr/>
            <p:nvPr/>
          </p:nvSpPr>
          <p:spPr>
            <a:xfrm>
              <a:off x="238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9"/>
            <p:cNvSpPr/>
            <p:nvPr/>
          </p:nvSpPr>
          <p:spPr>
            <a:xfrm>
              <a:off x="952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9"/>
            <p:cNvSpPr/>
            <p:nvPr/>
          </p:nvSpPr>
          <p:spPr>
            <a:xfrm>
              <a:off x="16668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9"/>
            <p:cNvSpPr/>
            <p:nvPr/>
          </p:nvSpPr>
          <p:spPr>
            <a:xfrm>
              <a:off x="23812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9"/>
            <p:cNvSpPr/>
            <p:nvPr/>
          </p:nvSpPr>
          <p:spPr>
            <a:xfrm>
              <a:off x="30956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9"/>
            <p:cNvSpPr/>
            <p:nvPr/>
          </p:nvSpPr>
          <p:spPr>
            <a:xfrm>
              <a:off x="38100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9"/>
            <p:cNvSpPr/>
            <p:nvPr/>
          </p:nvSpPr>
          <p:spPr>
            <a:xfrm>
              <a:off x="452437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9"/>
            <p:cNvSpPr/>
            <p:nvPr/>
          </p:nvSpPr>
          <p:spPr>
            <a:xfrm>
              <a:off x="523875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5953125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6667500" y="285585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238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>
              <a:off x="952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9"/>
            <p:cNvSpPr/>
            <p:nvPr/>
          </p:nvSpPr>
          <p:spPr>
            <a:xfrm>
              <a:off x="16668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9"/>
            <p:cNvSpPr/>
            <p:nvPr/>
          </p:nvSpPr>
          <p:spPr>
            <a:xfrm>
              <a:off x="23812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9"/>
            <p:cNvSpPr/>
            <p:nvPr/>
          </p:nvSpPr>
          <p:spPr>
            <a:xfrm>
              <a:off x="30956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9"/>
            <p:cNvSpPr/>
            <p:nvPr/>
          </p:nvSpPr>
          <p:spPr>
            <a:xfrm>
              <a:off x="38100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9"/>
            <p:cNvSpPr/>
            <p:nvPr/>
          </p:nvSpPr>
          <p:spPr>
            <a:xfrm>
              <a:off x="452437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9"/>
            <p:cNvSpPr/>
            <p:nvPr/>
          </p:nvSpPr>
          <p:spPr>
            <a:xfrm>
              <a:off x="523875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9"/>
            <p:cNvSpPr/>
            <p:nvPr/>
          </p:nvSpPr>
          <p:spPr>
            <a:xfrm>
              <a:off x="5953125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9"/>
            <p:cNvSpPr/>
            <p:nvPr/>
          </p:nvSpPr>
          <p:spPr>
            <a:xfrm>
              <a:off x="6667500" y="3525575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9"/>
            <p:cNvSpPr/>
            <p:nvPr/>
          </p:nvSpPr>
          <p:spPr>
            <a:xfrm>
              <a:off x="238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952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16668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9"/>
            <p:cNvSpPr/>
            <p:nvPr/>
          </p:nvSpPr>
          <p:spPr>
            <a:xfrm>
              <a:off x="23812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9"/>
            <p:cNvSpPr/>
            <p:nvPr/>
          </p:nvSpPr>
          <p:spPr>
            <a:xfrm>
              <a:off x="30956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9"/>
            <p:cNvSpPr/>
            <p:nvPr/>
          </p:nvSpPr>
          <p:spPr>
            <a:xfrm>
              <a:off x="38100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9"/>
            <p:cNvSpPr/>
            <p:nvPr/>
          </p:nvSpPr>
          <p:spPr>
            <a:xfrm>
              <a:off x="452437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9"/>
            <p:cNvSpPr/>
            <p:nvPr/>
          </p:nvSpPr>
          <p:spPr>
            <a:xfrm>
              <a:off x="523875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9"/>
            <p:cNvSpPr/>
            <p:nvPr/>
          </p:nvSpPr>
          <p:spPr>
            <a:xfrm>
              <a:off x="5953125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9"/>
            <p:cNvSpPr/>
            <p:nvPr/>
          </p:nvSpPr>
          <p:spPr>
            <a:xfrm>
              <a:off x="6667500" y="4195300"/>
              <a:ext cx="714375" cy="669750"/>
            </a:xfrm>
            <a:custGeom>
              <a:rect b="b" l="l" r="r" t="t"/>
              <a:pathLst>
                <a:path extrusionOk="0" fill="none" h="26790" w="28575">
                  <a:moveTo>
                    <a:pt x="0" y="0"/>
                  </a:moveTo>
                  <a:lnTo>
                    <a:pt x="28575" y="0"/>
                  </a:lnTo>
                  <a:lnTo>
                    <a:pt x="28575" y="26789"/>
                  </a:lnTo>
                  <a:lnTo>
                    <a:pt x="0" y="26789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9"/>
            <p:cNvSpPr/>
            <p:nvPr/>
          </p:nvSpPr>
          <p:spPr>
            <a:xfrm>
              <a:off x="7381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9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9"/>
            <p:cNvSpPr/>
            <p:nvPr/>
          </p:nvSpPr>
          <p:spPr>
            <a:xfrm>
              <a:off x="6667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9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9"/>
            <p:cNvSpPr/>
            <p:nvPr/>
          </p:nvSpPr>
          <p:spPr>
            <a:xfrm>
              <a:off x="5953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9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9"/>
            <p:cNvSpPr/>
            <p:nvPr/>
          </p:nvSpPr>
          <p:spPr>
            <a:xfrm>
              <a:off x="52387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9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9"/>
            <p:cNvSpPr/>
            <p:nvPr/>
          </p:nvSpPr>
          <p:spPr>
            <a:xfrm>
              <a:off x="45243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9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9"/>
            <p:cNvSpPr/>
            <p:nvPr/>
          </p:nvSpPr>
          <p:spPr>
            <a:xfrm>
              <a:off x="38100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9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9"/>
            <p:cNvSpPr/>
            <p:nvPr/>
          </p:nvSpPr>
          <p:spPr>
            <a:xfrm>
              <a:off x="30956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9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9"/>
            <p:cNvSpPr/>
            <p:nvPr/>
          </p:nvSpPr>
          <p:spPr>
            <a:xfrm>
              <a:off x="238125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9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9"/>
            <p:cNvSpPr/>
            <p:nvPr/>
          </p:nvSpPr>
          <p:spPr>
            <a:xfrm>
              <a:off x="166687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9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952500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238125" y="846675"/>
              <a:ext cx="0" cy="4018375"/>
            </a:xfrm>
            <a:custGeom>
              <a:rect b="b" l="l" r="r" t="t"/>
              <a:pathLst>
                <a:path extrusionOk="0" fill="none" h="160735" w="0">
                  <a:moveTo>
                    <a:pt x="0" y="0"/>
                  </a:moveTo>
                  <a:lnTo>
                    <a:pt x="0" y="160734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238125" y="48650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9"/>
            <p:cNvSpPr/>
            <p:nvPr/>
          </p:nvSpPr>
          <p:spPr>
            <a:xfrm>
              <a:off x="238125" y="41953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9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9"/>
            <p:cNvSpPr/>
            <p:nvPr/>
          </p:nvSpPr>
          <p:spPr>
            <a:xfrm>
              <a:off x="238125" y="352557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9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9"/>
            <p:cNvSpPr/>
            <p:nvPr/>
          </p:nvSpPr>
          <p:spPr>
            <a:xfrm>
              <a:off x="238125" y="285585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9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9"/>
            <p:cNvSpPr/>
            <p:nvPr/>
          </p:nvSpPr>
          <p:spPr>
            <a:xfrm>
              <a:off x="238125" y="2186125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9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9"/>
            <p:cNvSpPr/>
            <p:nvPr/>
          </p:nvSpPr>
          <p:spPr>
            <a:xfrm>
              <a:off x="238125" y="1516400"/>
              <a:ext cx="7143750" cy="25"/>
            </a:xfrm>
            <a:custGeom>
              <a:rect b="b" l="l" r="r" t="t"/>
              <a:pathLst>
                <a:path extrusionOk="0" fill="none" h="1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9"/>
            <p:cNvSpPr/>
            <p:nvPr/>
          </p:nvSpPr>
          <p:spPr>
            <a:xfrm>
              <a:off x="238125" y="846675"/>
              <a:ext cx="7143750" cy="0"/>
            </a:xfrm>
            <a:custGeom>
              <a:rect b="b" l="l" r="r" t="t"/>
              <a:pathLst>
                <a:path extrusionOk="0" fill="none" h="0" w="285750">
                  <a:moveTo>
                    <a:pt x="0" y="0"/>
                  </a:moveTo>
                  <a:lnTo>
                    <a:pt x="285750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" name="Google Shape;790;p9"/>
          <p:cNvSpPr txBox="1"/>
          <p:nvPr>
            <p:ph type="title"/>
          </p:nvPr>
        </p:nvSpPr>
        <p:spPr>
          <a:xfrm>
            <a:off x="2135550" y="1546313"/>
            <a:ext cx="4872900" cy="132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91" name="Google Shape;791;p9"/>
          <p:cNvSpPr txBox="1"/>
          <p:nvPr>
            <p:ph idx="1" type="subTitle"/>
          </p:nvPr>
        </p:nvSpPr>
        <p:spPr>
          <a:xfrm>
            <a:off x="2135550" y="2926088"/>
            <a:ext cx="4872900" cy="6711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792" name="Google Shape;79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3949" y="1841375"/>
            <a:ext cx="536865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5" name="Google Shape;795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2.png"/><Relationship Id="rId8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3.png"/><Relationship Id="rId7" Type="http://schemas.openxmlformats.org/officeDocument/2006/relationships/image" Target="../media/image10.png"/><Relationship Id="rId8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p30"/>
          <p:cNvSpPr txBox="1"/>
          <p:nvPr>
            <p:ph type="ctrTitle"/>
          </p:nvPr>
        </p:nvSpPr>
        <p:spPr>
          <a:xfrm>
            <a:off x="1535975" y="59700"/>
            <a:ext cx="6276600" cy="172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SICEF </a:t>
            </a:r>
            <a:r>
              <a:rPr lang="en"/>
              <a:t>Hackathon</a:t>
            </a:r>
            <a:endParaRPr/>
          </a:p>
        </p:txBody>
      </p:sp>
      <p:sp>
        <p:nvSpPr>
          <p:cNvPr id="2651" name="Google Shape;2651;p30"/>
          <p:cNvSpPr txBox="1"/>
          <p:nvPr>
            <p:ph idx="1" type="subTitle"/>
          </p:nvPr>
        </p:nvSpPr>
        <p:spPr>
          <a:xfrm>
            <a:off x="2007450" y="3446375"/>
            <a:ext cx="5129100" cy="9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Ekipa RiTeh, Niš, Srbija, 5.11.2023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Članovi: Antonia Grabar, Leonard Martinis, Ivor Cvetkovski, Matia Rašetina</a:t>
            </a:r>
            <a:endParaRPr/>
          </a:p>
        </p:txBody>
      </p:sp>
      <p:pic>
        <p:nvPicPr>
          <p:cNvPr id="2652" name="Google Shape;26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0300" y="3922175"/>
            <a:ext cx="924898" cy="9248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53" name="Google Shape;2653;p30"/>
          <p:cNvGrpSpPr/>
          <p:nvPr/>
        </p:nvGrpSpPr>
        <p:grpSpPr>
          <a:xfrm>
            <a:off x="-1150205" y="-361150"/>
            <a:ext cx="11527382" cy="7777073"/>
            <a:chOff x="-1150205" y="-361150"/>
            <a:chExt cx="11527382" cy="7777073"/>
          </a:xfrm>
        </p:grpSpPr>
        <p:pic>
          <p:nvPicPr>
            <p:cNvPr id="2654" name="Google Shape;2654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676377" y="-361150"/>
              <a:ext cx="3700800" cy="34425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5" name="Google Shape;2655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7068877">
              <a:off x="-415020" y="3456719"/>
              <a:ext cx="3098059" cy="353078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56" name="Google Shape;2656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52304" y="4073825"/>
            <a:ext cx="789243" cy="85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7" name="Google Shape;2657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1997" y="112350"/>
            <a:ext cx="1724043" cy="1965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8" name="Google Shape;2658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45584" y="1777288"/>
            <a:ext cx="2335815" cy="158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Sadržaj prezentacije</a:t>
            </a:r>
            <a:endParaRPr/>
          </a:p>
        </p:txBody>
      </p:sp>
      <p:sp>
        <p:nvSpPr>
          <p:cNvPr id="2664" name="Google Shape;2664;p31"/>
          <p:cNvSpPr txBox="1"/>
          <p:nvPr>
            <p:ph idx="2" type="title"/>
          </p:nvPr>
        </p:nvSpPr>
        <p:spPr>
          <a:xfrm>
            <a:off x="2363850" y="1332250"/>
            <a:ext cx="792900" cy="4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65" name="Google Shape;2665;p31"/>
          <p:cNvSpPr txBox="1"/>
          <p:nvPr>
            <p:ph idx="3" type="title"/>
          </p:nvPr>
        </p:nvSpPr>
        <p:spPr>
          <a:xfrm>
            <a:off x="5965675" y="2886775"/>
            <a:ext cx="792900" cy="4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666" name="Google Shape;2666;p31"/>
          <p:cNvSpPr txBox="1"/>
          <p:nvPr>
            <p:ph idx="4" type="title"/>
          </p:nvPr>
        </p:nvSpPr>
        <p:spPr>
          <a:xfrm>
            <a:off x="5965671" y="1332250"/>
            <a:ext cx="792900" cy="4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67" name="Google Shape;2667;p31"/>
          <p:cNvSpPr txBox="1"/>
          <p:nvPr>
            <p:ph idx="6" type="title"/>
          </p:nvPr>
        </p:nvSpPr>
        <p:spPr>
          <a:xfrm>
            <a:off x="2363849" y="2886775"/>
            <a:ext cx="792900" cy="4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68" name="Google Shape;2668;p31"/>
          <p:cNvSpPr txBox="1"/>
          <p:nvPr>
            <p:ph idx="1" type="subTitle"/>
          </p:nvPr>
        </p:nvSpPr>
        <p:spPr>
          <a:xfrm>
            <a:off x="1607550" y="19736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Ideja</a:t>
            </a:r>
            <a:endParaRPr/>
          </a:p>
        </p:txBody>
      </p:sp>
      <p:sp>
        <p:nvSpPr>
          <p:cNvPr id="2669" name="Google Shape;2669;p31"/>
          <p:cNvSpPr txBox="1"/>
          <p:nvPr>
            <p:ph idx="8" type="subTitle"/>
          </p:nvPr>
        </p:nvSpPr>
        <p:spPr>
          <a:xfrm>
            <a:off x="5209371" y="19736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Tehnologije</a:t>
            </a:r>
            <a:endParaRPr/>
          </a:p>
        </p:txBody>
      </p:sp>
      <p:sp>
        <p:nvSpPr>
          <p:cNvPr id="2670" name="Google Shape;2670;p31"/>
          <p:cNvSpPr txBox="1"/>
          <p:nvPr>
            <p:ph idx="9" type="subTitle"/>
          </p:nvPr>
        </p:nvSpPr>
        <p:spPr>
          <a:xfrm>
            <a:off x="1362900" y="3620550"/>
            <a:ext cx="27948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Implementacija</a:t>
            </a:r>
            <a:endParaRPr/>
          </a:p>
        </p:txBody>
      </p:sp>
      <p:sp>
        <p:nvSpPr>
          <p:cNvPr id="2671" name="Google Shape;2671;p31"/>
          <p:cNvSpPr txBox="1"/>
          <p:nvPr>
            <p:ph idx="13" type="subTitle"/>
          </p:nvPr>
        </p:nvSpPr>
        <p:spPr>
          <a:xfrm>
            <a:off x="5209375" y="362055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Demo!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5" name="Shape 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6" name="Google Shape;26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07682">
            <a:off x="5895819" y="720648"/>
            <a:ext cx="4318204" cy="4921378"/>
          </a:xfrm>
          <a:prstGeom prst="rect">
            <a:avLst/>
          </a:prstGeom>
          <a:noFill/>
          <a:ln>
            <a:noFill/>
          </a:ln>
        </p:spPr>
      </p:pic>
      <p:sp>
        <p:nvSpPr>
          <p:cNvPr id="2677" name="Google Shape;2677;p32"/>
          <p:cNvSpPr txBox="1"/>
          <p:nvPr>
            <p:ph type="title"/>
          </p:nvPr>
        </p:nvSpPr>
        <p:spPr>
          <a:xfrm>
            <a:off x="1291500" y="2338425"/>
            <a:ext cx="5067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Ideja</a:t>
            </a:r>
            <a:endParaRPr/>
          </a:p>
        </p:txBody>
      </p:sp>
      <p:sp>
        <p:nvSpPr>
          <p:cNvPr id="2678" name="Google Shape;2678;p32"/>
          <p:cNvSpPr txBox="1"/>
          <p:nvPr>
            <p:ph idx="2" type="title"/>
          </p:nvPr>
        </p:nvSpPr>
        <p:spPr>
          <a:xfrm>
            <a:off x="1291500" y="1012925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679" name="Google Shape;2679;p32"/>
          <p:cNvCxnSpPr/>
          <p:nvPr/>
        </p:nvCxnSpPr>
        <p:spPr>
          <a:xfrm>
            <a:off x="2057400" y="-950325"/>
            <a:ext cx="793800" cy="79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0" name="Google Shape;2680;p32"/>
          <p:cNvSpPr/>
          <p:nvPr/>
        </p:nvSpPr>
        <p:spPr>
          <a:xfrm>
            <a:off x="7934425" y="4044825"/>
            <a:ext cx="733500" cy="733500"/>
          </a:xfrm>
          <a:prstGeom prst="ellipse">
            <a:avLst/>
          </a:prstGeom>
          <a:gradFill>
            <a:gsLst>
              <a:gs pos="0">
                <a:srgbClr val="FBB03B"/>
              </a:gs>
              <a:gs pos="7000">
                <a:srgbClr val="FBB03B"/>
              </a:gs>
              <a:gs pos="93000">
                <a:srgbClr val="ED1E79"/>
              </a:gs>
              <a:gs pos="100000">
                <a:srgbClr val="ED1E7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81" name="Google Shape;268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6926" y="285633"/>
            <a:ext cx="920725" cy="1115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2" name="Google Shape;268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435564">
            <a:off x="7166328" y="2143913"/>
            <a:ext cx="789245" cy="855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6" name="Shape 2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7" name="Google Shape;2687;p33"/>
          <p:cNvSpPr txBox="1"/>
          <p:nvPr>
            <p:ph idx="1" type="subTitle"/>
          </p:nvPr>
        </p:nvSpPr>
        <p:spPr>
          <a:xfrm>
            <a:off x="1253224" y="18251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Sve informacije koje zanimaju korisnike na jednom mjestu</a:t>
            </a:r>
            <a:endParaRPr/>
          </a:p>
        </p:txBody>
      </p:sp>
      <p:sp>
        <p:nvSpPr>
          <p:cNvPr id="2688" name="Google Shape;2688;p33"/>
          <p:cNvSpPr txBox="1"/>
          <p:nvPr>
            <p:ph idx="2" type="subTitle"/>
          </p:nvPr>
        </p:nvSpPr>
        <p:spPr>
          <a:xfrm>
            <a:off x="5079776" y="182510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Nudimo lakši način integriranja u gradsku mrežu podataka</a:t>
            </a:r>
            <a:endParaRPr/>
          </a:p>
        </p:txBody>
      </p:sp>
      <p:sp>
        <p:nvSpPr>
          <p:cNvPr id="2689" name="Google Shape;2689;p33"/>
          <p:cNvSpPr txBox="1"/>
          <p:nvPr>
            <p:ph idx="3" type="subTitle"/>
          </p:nvPr>
        </p:nvSpPr>
        <p:spPr>
          <a:xfrm>
            <a:off x="1253224" y="348567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Detaljna analitika mogućih neiskorištenih potencijala grada</a:t>
            </a:r>
            <a:endParaRPr/>
          </a:p>
        </p:txBody>
      </p:sp>
      <p:sp>
        <p:nvSpPr>
          <p:cNvPr id="2690" name="Google Shape;2690;p33"/>
          <p:cNvSpPr txBox="1"/>
          <p:nvPr>
            <p:ph idx="4" type="subTitle"/>
          </p:nvPr>
        </p:nvSpPr>
        <p:spPr>
          <a:xfrm>
            <a:off x="5079776" y="348567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Sigurni način da se mišljenje korisnika čuje, prilika da svatko utječe na poboljšanje ugođaja svojega grada</a:t>
            </a:r>
            <a:endParaRPr/>
          </a:p>
        </p:txBody>
      </p:sp>
      <p:sp>
        <p:nvSpPr>
          <p:cNvPr id="2691" name="Google Shape;2691;p33"/>
          <p:cNvSpPr txBox="1"/>
          <p:nvPr>
            <p:ph idx="5" type="subTitle"/>
          </p:nvPr>
        </p:nvSpPr>
        <p:spPr>
          <a:xfrm>
            <a:off x="1253224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Sve informacije na jednom mjestu</a:t>
            </a:r>
            <a:endParaRPr/>
          </a:p>
        </p:txBody>
      </p:sp>
      <p:sp>
        <p:nvSpPr>
          <p:cNvPr id="2692" name="Google Shape;2692;p33"/>
          <p:cNvSpPr txBox="1"/>
          <p:nvPr>
            <p:ph idx="6" type="subTitle"/>
          </p:nvPr>
        </p:nvSpPr>
        <p:spPr>
          <a:xfrm>
            <a:off x="1253224" y="31162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Poboljšanje djelovanja grada</a:t>
            </a:r>
            <a:endParaRPr/>
          </a:p>
        </p:txBody>
      </p:sp>
      <p:sp>
        <p:nvSpPr>
          <p:cNvPr id="2693" name="Google Shape;2693;p33"/>
          <p:cNvSpPr txBox="1"/>
          <p:nvPr>
            <p:ph idx="7" type="subTitle"/>
          </p:nvPr>
        </p:nvSpPr>
        <p:spPr>
          <a:xfrm>
            <a:off x="5079749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Otvaranje puta za tvrtke</a:t>
            </a:r>
            <a:endParaRPr/>
          </a:p>
        </p:txBody>
      </p:sp>
      <p:sp>
        <p:nvSpPr>
          <p:cNvPr id="2694" name="Google Shape;2694;p33"/>
          <p:cNvSpPr txBox="1"/>
          <p:nvPr>
            <p:ph idx="8" type="subTitle"/>
          </p:nvPr>
        </p:nvSpPr>
        <p:spPr>
          <a:xfrm>
            <a:off x="5079749" y="31162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Glas građana</a:t>
            </a:r>
            <a:endParaRPr/>
          </a:p>
        </p:txBody>
      </p:sp>
      <p:sp>
        <p:nvSpPr>
          <p:cNvPr id="2695" name="Google Shape;2695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Ideja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9" name="Shape 2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0" name="Google Shape;27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07682">
            <a:off x="5895819" y="720648"/>
            <a:ext cx="4318204" cy="4921378"/>
          </a:xfrm>
          <a:prstGeom prst="rect">
            <a:avLst/>
          </a:prstGeom>
          <a:noFill/>
          <a:ln>
            <a:noFill/>
          </a:ln>
        </p:spPr>
      </p:pic>
      <p:sp>
        <p:nvSpPr>
          <p:cNvPr id="2701" name="Google Shape;2701;p34"/>
          <p:cNvSpPr txBox="1"/>
          <p:nvPr>
            <p:ph type="title"/>
          </p:nvPr>
        </p:nvSpPr>
        <p:spPr>
          <a:xfrm>
            <a:off x="1291500" y="2338425"/>
            <a:ext cx="5067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Tehnologije</a:t>
            </a:r>
            <a:endParaRPr/>
          </a:p>
        </p:txBody>
      </p:sp>
      <p:sp>
        <p:nvSpPr>
          <p:cNvPr id="2702" name="Google Shape;2702;p34"/>
          <p:cNvSpPr txBox="1"/>
          <p:nvPr>
            <p:ph idx="2" type="title"/>
          </p:nvPr>
        </p:nvSpPr>
        <p:spPr>
          <a:xfrm>
            <a:off x="1291500" y="1012925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703" name="Google Shape;2703;p34"/>
          <p:cNvCxnSpPr/>
          <p:nvPr/>
        </p:nvCxnSpPr>
        <p:spPr>
          <a:xfrm>
            <a:off x="2057400" y="-950325"/>
            <a:ext cx="793800" cy="79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4" name="Google Shape;2704;p34"/>
          <p:cNvSpPr/>
          <p:nvPr/>
        </p:nvSpPr>
        <p:spPr>
          <a:xfrm>
            <a:off x="7934425" y="4044825"/>
            <a:ext cx="733500" cy="733500"/>
          </a:xfrm>
          <a:prstGeom prst="ellipse">
            <a:avLst/>
          </a:prstGeom>
          <a:gradFill>
            <a:gsLst>
              <a:gs pos="0">
                <a:srgbClr val="FBB03B"/>
              </a:gs>
              <a:gs pos="7000">
                <a:srgbClr val="FBB03B"/>
              </a:gs>
              <a:gs pos="93000">
                <a:srgbClr val="ED1E79"/>
              </a:gs>
              <a:gs pos="100000">
                <a:srgbClr val="ED1E7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05" name="Google Shape;270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6926" y="285633"/>
            <a:ext cx="920725" cy="1115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6" name="Google Shape;270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435564">
            <a:off x="7166328" y="2143913"/>
            <a:ext cx="789245" cy="855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Tehnologije</a:t>
            </a:r>
            <a:endParaRPr/>
          </a:p>
        </p:txBody>
      </p:sp>
      <p:sp>
        <p:nvSpPr>
          <p:cNvPr id="2712" name="Google Shape;2712;p35"/>
          <p:cNvSpPr txBox="1"/>
          <p:nvPr>
            <p:ph idx="1" type="subTitle"/>
          </p:nvPr>
        </p:nvSpPr>
        <p:spPr>
          <a:xfrm>
            <a:off x="937625" y="2611923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NextJS 13.5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Tailwind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NextIntl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ShadcnUI Library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PaddleJS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3" name="Google Shape;2713;p35"/>
          <p:cNvSpPr txBox="1"/>
          <p:nvPr>
            <p:ph idx="2" type="subTitle"/>
          </p:nvPr>
        </p:nvSpPr>
        <p:spPr>
          <a:xfrm>
            <a:off x="3484347" y="2611923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Typescript NodeJS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Express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JSON Web Token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Internet of Things za ugradbene uređaje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4" name="Google Shape;2714;p35"/>
          <p:cNvSpPr txBox="1"/>
          <p:nvPr>
            <p:ph idx="3" type="subTitle"/>
          </p:nvPr>
        </p:nvSpPr>
        <p:spPr>
          <a:xfrm>
            <a:off x="6031075" y="2611923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Amazon Web Services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Blue/green deployment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Otvaranje novih instanci na temelju prometa u tom trenutku - serverless</a:t>
            </a:r>
            <a:endParaRPr/>
          </a:p>
        </p:txBody>
      </p:sp>
      <p:sp>
        <p:nvSpPr>
          <p:cNvPr id="2715" name="Google Shape;2715;p35"/>
          <p:cNvSpPr txBox="1"/>
          <p:nvPr>
            <p:ph idx="4" type="subTitle"/>
          </p:nvPr>
        </p:nvSpPr>
        <p:spPr>
          <a:xfrm>
            <a:off x="937625" y="2232725"/>
            <a:ext cx="21753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</a:t>
            </a:r>
            <a:endParaRPr/>
          </a:p>
        </p:txBody>
      </p:sp>
      <p:sp>
        <p:nvSpPr>
          <p:cNvPr id="2716" name="Google Shape;2716;p35"/>
          <p:cNvSpPr txBox="1"/>
          <p:nvPr>
            <p:ph idx="5" type="subTitle"/>
          </p:nvPr>
        </p:nvSpPr>
        <p:spPr>
          <a:xfrm>
            <a:off x="3484350" y="2232725"/>
            <a:ext cx="21753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</a:t>
            </a:r>
            <a:endParaRPr/>
          </a:p>
        </p:txBody>
      </p:sp>
      <p:sp>
        <p:nvSpPr>
          <p:cNvPr id="2717" name="Google Shape;2717;p35"/>
          <p:cNvSpPr txBox="1"/>
          <p:nvPr>
            <p:ph idx="6" type="subTitle"/>
          </p:nvPr>
        </p:nvSpPr>
        <p:spPr>
          <a:xfrm>
            <a:off x="6031075" y="2232725"/>
            <a:ext cx="21753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</a:t>
            </a:r>
            <a:endParaRPr/>
          </a:p>
        </p:txBody>
      </p:sp>
      <p:sp>
        <p:nvSpPr>
          <p:cNvPr id="2718" name="Google Shape;2718;p35"/>
          <p:cNvSpPr/>
          <p:nvPr/>
        </p:nvSpPr>
        <p:spPr>
          <a:xfrm>
            <a:off x="1053387" y="1507613"/>
            <a:ext cx="5727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9" name="Google Shape;2719;p35"/>
          <p:cNvSpPr/>
          <p:nvPr/>
        </p:nvSpPr>
        <p:spPr>
          <a:xfrm>
            <a:off x="6146837" y="1507613"/>
            <a:ext cx="5727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0" name="Google Shape;2720;p35"/>
          <p:cNvSpPr/>
          <p:nvPr/>
        </p:nvSpPr>
        <p:spPr>
          <a:xfrm>
            <a:off x="3600112" y="1507613"/>
            <a:ext cx="5727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21" name="Google Shape;2721;p35"/>
          <p:cNvGrpSpPr/>
          <p:nvPr/>
        </p:nvGrpSpPr>
        <p:grpSpPr>
          <a:xfrm>
            <a:off x="1089826" y="1616694"/>
            <a:ext cx="499533" cy="354709"/>
            <a:chOff x="7009649" y="1541981"/>
            <a:chExt cx="524940" cy="320655"/>
          </a:xfrm>
        </p:grpSpPr>
        <p:sp>
          <p:nvSpPr>
            <p:cNvPr id="2722" name="Google Shape;2722;p35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35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35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5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5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5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5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5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0" name="Google Shape;2730;p35"/>
          <p:cNvGrpSpPr/>
          <p:nvPr/>
        </p:nvGrpSpPr>
        <p:grpSpPr>
          <a:xfrm>
            <a:off x="6256757" y="1637468"/>
            <a:ext cx="352840" cy="354717"/>
            <a:chOff x="3095745" y="3805393"/>
            <a:chExt cx="352840" cy="354717"/>
          </a:xfrm>
        </p:grpSpPr>
        <p:sp>
          <p:nvSpPr>
            <p:cNvPr id="2731" name="Google Shape;2731;p35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5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5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5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5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5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7" name="Google Shape;2737;p35"/>
          <p:cNvGrpSpPr/>
          <p:nvPr/>
        </p:nvGrpSpPr>
        <p:grpSpPr>
          <a:xfrm>
            <a:off x="3705003" y="1624713"/>
            <a:ext cx="352854" cy="354740"/>
            <a:chOff x="2633105" y="2431859"/>
            <a:chExt cx="363243" cy="328585"/>
          </a:xfrm>
        </p:grpSpPr>
        <p:sp>
          <p:nvSpPr>
            <p:cNvPr id="2738" name="Google Shape;2738;p35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35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35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5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5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5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5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5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9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0" name="Google Shape;275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07682">
            <a:off x="5895819" y="720648"/>
            <a:ext cx="4318204" cy="4921378"/>
          </a:xfrm>
          <a:prstGeom prst="rect">
            <a:avLst/>
          </a:prstGeom>
          <a:noFill/>
          <a:ln>
            <a:noFill/>
          </a:ln>
        </p:spPr>
      </p:pic>
      <p:sp>
        <p:nvSpPr>
          <p:cNvPr id="2751" name="Google Shape;2751;p36"/>
          <p:cNvSpPr txBox="1"/>
          <p:nvPr>
            <p:ph type="title"/>
          </p:nvPr>
        </p:nvSpPr>
        <p:spPr>
          <a:xfrm>
            <a:off x="312675" y="2338425"/>
            <a:ext cx="63489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Implementacija</a:t>
            </a:r>
            <a:endParaRPr/>
          </a:p>
        </p:txBody>
      </p:sp>
      <p:sp>
        <p:nvSpPr>
          <p:cNvPr id="2752" name="Google Shape;2752;p36"/>
          <p:cNvSpPr txBox="1"/>
          <p:nvPr>
            <p:ph idx="2" type="title"/>
          </p:nvPr>
        </p:nvSpPr>
        <p:spPr>
          <a:xfrm>
            <a:off x="1291500" y="1012925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753" name="Google Shape;2753;p36"/>
          <p:cNvCxnSpPr/>
          <p:nvPr/>
        </p:nvCxnSpPr>
        <p:spPr>
          <a:xfrm>
            <a:off x="2057400" y="-950325"/>
            <a:ext cx="793800" cy="79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54" name="Google Shape;2754;p36"/>
          <p:cNvSpPr/>
          <p:nvPr/>
        </p:nvSpPr>
        <p:spPr>
          <a:xfrm>
            <a:off x="7934425" y="4044825"/>
            <a:ext cx="733500" cy="733500"/>
          </a:xfrm>
          <a:prstGeom prst="ellipse">
            <a:avLst/>
          </a:prstGeom>
          <a:gradFill>
            <a:gsLst>
              <a:gs pos="0">
                <a:srgbClr val="FBB03B"/>
              </a:gs>
              <a:gs pos="7000">
                <a:srgbClr val="FBB03B"/>
              </a:gs>
              <a:gs pos="93000">
                <a:srgbClr val="ED1E79"/>
              </a:gs>
              <a:gs pos="100000">
                <a:srgbClr val="ED1E7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55" name="Google Shape;275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6926" y="285633"/>
            <a:ext cx="920725" cy="1115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6" name="Google Shape;275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435564">
            <a:off x="7166328" y="2143913"/>
            <a:ext cx="789245" cy="855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Implementacija</a:t>
            </a:r>
            <a:endParaRPr/>
          </a:p>
        </p:txBody>
      </p:sp>
      <p:sp>
        <p:nvSpPr>
          <p:cNvPr id="2762" name="Google Shape;2762;p37"/>
          <p:cNvSpPr txBox="1"/>
          <p:nvPr>
            <p:ph idx="1" type="subTitle"/>
          </p:nvPr>
        </p:nvSpPr>
        <p:spPr>
          <a:xfrm>
            <a:off x="720000" y="1700300"/>
            <a:ext cx="4294800" cy="18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lang="en">
                <a:solidFill>
                  <a:schemeClr val="dk2"/>
                </a:solidFill>
              </a:rPr>
              <a:t>Centralizacija izvora podataka kako bi se korisnici lakše snalazili u svome gradskom okruženju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lang="en">
                <a:solidFill>
                  <a:schemeClr val="dk2"/>
                </a:solidFill>
              </a:rPr>
              <a:t>Integracija većeg broja javnih službi u sustav digitalnog svijeta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lang="en">
                <a:solidFill>
                  <a:schemeClr val="dk2"/>
                </a:solidFill>
              </a:rPr>
              <a:t>Želja za pristupom produkcijskom levelu koda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763" name="Google Shape;276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494937">
            <a:off x="8120646" y="2277698"/>
            <a:ext cx="703102" cy="70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4" name="Google Shape;276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499970">
            <a:off x="7053092" y="1251764"/>
            <a:ext cx="5342420" cy="530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8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p38"/>
          <p:cNvSpPr txBox="1"/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demo!</a:t>
            </a:r>
            <a:endParaRPr/>
          </a:p>
        </p:txBody>
      </p:sp>
      <p:pic>
        <p:nvPicPr>
          <p:cNvPr id="2770" name="Google Shape;277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482013">
            <a:off x="5635765" y="-1958269"/>
            <a:ext cx="4128947" cy="3840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1" name="Google Shape;277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724802">
            <a:off x="5729985" y="3436099"/>
            <a:ext cx="3940511" cy="4490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2" name="Google Shape;277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7925" y="1960025"/>
            <a:ext cx="789250" cy="78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3" name="Google Shape;2773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2848509">
            <a:off x="1094955" y="3597575"/>
            <a:ext cx="789245" cy="855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4" name="Google Shape;2774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 rot="19">
            <a:off x="-3410414" y="-111868"/>
            <a:ext cx="4402195" cy="4367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5" name="Google Shape;2775;p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 rot="3178964">
            <a:off x="-13756" y="297123"/>
            <a:ext cx="1724045" cy="196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usiness Growth through Affiliate Programs by Slidesgo">
  <a:themeElements>
    <a:clrScheme name="Simple Light">
      <a:dk1>
        <a:srgbClr val="1CD9FE"/>
      </a:dk1>
      <a:lt1>
        <a:srgbClr val="161A2C"/>
      </a:lt1>
      <a:dk2>
        <a:srgbClr val="FFFFFF"/>
      </a:dk2>
      <a:lt2>
        <a:srgbClr val="9464DE"/>
      </a:lt2>
      <a:accent1>
        <a:srgbClr val="F78A4B"/>
      </a:accent1>
      <a:accent2>
        <a:srgbClr val="11284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CD9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